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6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2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7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0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3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3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0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3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3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7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1F43-FEEC-407C-8FB6-C0557756B21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EDB0-E8EF-4BCD-8475-2FA36832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2209800"/>
            <a:ext cx="9220200" cy="2057400"/>
          </a:xfrm>
        </p:spPr>
        <p:txBody>
          <a:bodyPr>
            <a:normAutofit/>
          </a:bodyPr>
          <a:lstStyle/>
          <a:p>
            <a:r>
              <a:rPr lang="en-US" sz="7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Anda</a:t>
            </a:r>
            <a:r>
              <a:rPr lang="en-US" sz="7200" b="1" dirty="0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7200" b="1" dirty="0" err="1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vs</a:t>
            </a:r>
            <a:r>
              <a:rPr lang="en-US" sz="7200" b="1" dirty="0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7200" b="1" dirty="0" err="1" smtClean="0">
                <a:ln w="1905"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Kelawar</a:t>
            </a:r>
            <a:endParaRPr lang="en-US" sz="7200" b="1" dirty="0">
              <a:ln w="1905">
                <a:solidFill>
                  <a:srgbClr val="FFFF00"/>
                </a:solidFill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91000" cy="2895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120" y="3962400"/>
            <a:ext cx="4754880" cy="2971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14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fc06.deviantart.net/fs71/i/2011/056/0/c/kids__human_body_by_bomboncito-d3aeoaq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7315200" cy="60937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73510" y="4778477"/>
            <a:ext cx="8763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Kaki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264622"/>
            <a:ext cx="100965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Telinga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724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Tangan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794523" y="3733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Jari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141091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457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Kepala</a:t>
            </a:r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638300" y="1595577"/>
            <a:ext cx="495300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00150" y="4978532"/>
            <a:ext cx="571500" cy="2000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62600" y="641866"/>
            <a:ext cx="533400" cy="424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</p:cNvCxnSpPr>
          <p:nvPr/>
        </p:nvCxnSpPr>
        <p:spPr>
          <a:xfrm flipH="1">
            <a:off x="6553200" y="1595577"/>
            <a:ext cx="762000" cy="923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1"/>
          </p:cNvCxnSpPr>
          <p:nvPr/>
        </p:nvCxnSpPr>
        <p:spPr>
          <a:xfrm flipH="1">
            <a:off x="6934200" y="2851666"/>
            <a:ext cx="83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7086600" y="3733800"/>
            <a:ext cx="685800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0" y="5471652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Manusia</a:t>
            </a:r>
            <a:endParaRPr lang="en-US" sz="66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2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3" t="5416" r="14963" b="3333"/>
          <a:stretch/>
        </p:blipFill>
        <p:spPr bwMode="auto">
          <a:xfrm>
            <a:off x="609600" y="936240"/>
            <a:ext cx="7863840" cy="5693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6600" y="0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Kelawar</a:t>
            </a:r>
            <a:endParaRPr lang="en-US" sz="66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9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25562"/>
            <a:ext cx="7086600" cy="5800601"/>
          </a:xfrm>
        </p:spPr>
      </p:pic>
    </p:spTree>
    <p:extLst>
      <p:ext uri="{BB962C8B-B14F-4D97-AF65-F5344CB8AC3E}">
        <p14:creationId xmlns:p14="http://schemas.microsoft.com/office/powerpoint/2010/main" val="341888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Jadual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211308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905000"/>
                <a:gridCol w="3581400"/>
                <a:gridCol w="2743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Manusia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Kelawar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jari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ada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Makanan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kegemaran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Tempat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tinggal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Tempat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bermain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5966034"/>
            <a:ext cx="876299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err="1" smtClean="0"/>
              <a:t>Sila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penuhkan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jadual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perbandingan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antara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kelawar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dan</a:t>
            </a:r>
            <a:r>
              <a:rPr lang="en-US" sz="1900" b="1" dirty="0" smtClean="0"/>
              <a:t> </a:t>
            </a:r>
            <a:r>
              <a:rPr lang="en-US" sz="1900" b="1" smtClean="0"/>
              <a:t>manusia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23832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35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Anda vs Kelawar</vt:lpstr>
      <vt:lpstr>PowerPoint Presentation</vt:lpstr>
      <vt:lpstr>PowerPoint Presentation</vt:lpstr>
      <vt:lpstr>PowerPoint Presentation</vt:lpstr>
      <vt:lpstr>Jadual Perbandingan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 vs Kelawar</dc:title>
  <dc:creator>Nur Atiqah Abd Rahman</dc:creator>
  <cp:lastModifiedBy>Nur Atiqah Abd Rahman</cp:lastModifiedBy>
  <cp:revision>12</cp:revision>
  <dcterms:created xsi:type="dcterms:W3CDTF">2014-05-26T18:34:15Z</dcterms:created>
  <dcterms:modified xsi:type="dcterms:W3CDTF">2014-06-26T06:01:52Z</dcterms:modified>
</cp:coreProperties>
</file>