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90" y="-10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10EA-379D-4C7C-8941-38D1B392A69E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A7CC-16E0-4AB4-8C9C-DCB39ABDC1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Tigga\Documents\Tigga\Malaysia\Education\MBCRU EDUCATION MATERIALS\Poster\THE POSTER general english 3_no leaf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82"/>
            <a:ext cx="9601200" cy="1280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Tigga</dc:creator>
  <cp:lastModifiedBy>Tigga</cp:lastModifiedBy>
  <cp:revision>1</cp:revision>
  <dcterms:created xsi:type="dcterms:W3CDTF">2013-07-02T16:56:54Z</dcterms:created>
  <dcterms:modified xsi:type="dcterms:W3CDTF">2013-07-02T16:58:47Z</dcterms:modified>
</cp:coreProperties>
</file>